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2" r:id="rId4"/>
    <p:sldId id="281" r:id="rId5"/>
    <p:sldId id="280" r:id="rId6"/>
    <p:sldId id="279" r:id="rId7"/>
    <p:sldId id="278" r:id="rId8"/>
    <p:sldId id="277" r:id="rId9"/>
    <p:sldId id="283" r:id="rId10"/>
    <p:sldId id="284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Animals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Crocodile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Camel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Gorilla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Bear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Snake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Panda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lion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6" descr="C:\Users\Rich\Documents\eslkidsworld.com\clip art\Animals (Part 2)\Land Animals (Go - Li)\Lion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2285992"/>
            <a:ext cx="5121268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crocodile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3" descr="C:\Users\Rich\Documents\eslkidsworld.com\clip art\Animals (Part 2)\Land Animals (Be - De)\Crocodile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2428868"/>
            <a:ext cx="55435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rocodi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panda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4" descr="C:\Users\Rich\Documents\eslkidsworld.com\clip art\Animals (Part 2)\Land Animals (P - Sl)\Panda Eating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2285992"/>
            <a:ext cx="4071966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and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gorilla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2)\Land Animals (Go - Li)\Gorilla 0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2071678"/>
            <a:ext cx="47529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oril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camel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7" descr="C:\Users\Rich\Documents\eslkidsworld.com\clip art\Animals (Part 2)\Land Animals (Be - De)\Camel 2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2000240"/>
            <a:ext cx="4672013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snake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2)\Cartoons (Sn - To)\Snake - Cobra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2000240"/>
            <a:ext cx="3457567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n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bear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2)\Land Animals (A - Be)\Bear 2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2143116"/>
            <a:ext cx="46720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a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elephant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2)\Land Animals (Di - Gn)\Elephant 1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2071678"/>
            <a:ext cx="4672013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lephan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hippo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8" name="Picture 7" descr="C:\Users\Rich\Documents\eslkidsworld.com\clip art\Animals (Part 2)\Land Animals (Go - Li)\Hippo - Head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14546" y="2071678"/>
            <a:ext cx="4672012" cy="317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ipp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108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Animals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ESL Puzzles</dc:creator>
  <cp:lastModifiedBy>Richard</cp:lastModifiedBy>
  <cp:revision>25</cp:revision>
  <dcterms:created xsi:type="dcterms:W3CDTF">2020-03-09T01:59:01Z</dcterms:created>
  <dcterms:modified xsi:type="dcterms:W3CDTF">2020-03-22T04:00:34Z</dcterms:modified>
</cp:coreProperties>
</file>